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819e58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819e58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819e58b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819e58b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19e58b3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19e58b3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19e58b3d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19e58b3d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19e58b3d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819e58b3d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935e48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935e48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935e48cc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935e48cc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19e58b3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19e58b3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7deca0a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7deca0a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deca0a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deca0a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19e58b3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19e58b3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19e58b3d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19e58b3d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935e48cc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935e48cc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5JqB49S6x2lXJqWJOqKXNZ_9WhHt11FV/view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KnbX5UWW_wTg1dOv-ThtgnapW4bwWMF1/view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OjPDcUDjtzJioSl8qBlRD4ZdFvT5sv03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9JSnTi53LScMm5sa3DoIhVuBwWhXXYEJ/view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usica_eletronica_antig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2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 rot="-5400000">
            <a:off x="-1958900" y="2153400"/>
            <a:ext cx="4856700" cy="8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DROGAS</a:t>
            </a:r>
            <a:endParaRPr b="1" sz="4800"/>
          </a:p>
        </p:txBody>
      </p:sp>
      <p:pic>
        <p:nvPicPr>
          <p:cNvPr descr="Resultado de imagem para DROGAS BALADA"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887" y="206800"/>
            <a:ext cx="4005489" cy="3460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DROGADO"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275" y="1456125"/>
            <a:ext cx="3543975" cy="35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-5400000">
            <a:off x="-1943825" y="2234475"/>
            <a:ext cx="48123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MERCADO</a:t>
            </a:r>
            <a:endParaRPr b="1" sz="4800"/>
          </a:p>
        </p:txBody>
      </p:sp>
      <p:pic>
        <p:nvPicPr>
          <p:cNvPr descr="Resultado de imagem para electronic music growth"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250" y="487200"/>
            <a:ext cx="52189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-5400000">
            <a:off x="-2003650" y="2079450"/>
            <a:ext cx="5108100" cy="9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MARTIN GARRIX</a:t>
            </a:r>
            <a:endParaRPr b="1" sz="4800"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454150" y="483100"/>
            <a:ext cx="5472900" cy="4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H</a:t>
            </a:r>
            <a:r>
              <a:rPr lang="pt-BR"/>
              <a:t>olandês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AMSTELVEEN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</a:t>
            </a:r>
            <a:r>
              <a:rPr lang="pt-BR"/>
              <a:t>os 4 anos tocava guitarra espanhola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aos 11 tocava em em festas e casamentos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aos 16 assinou contrato com Spinnin Records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aos 20 se tornou o </a:t>
            </a:r>
            <a:r>
              <a:rPr lang="pt-BR"/>
              <a:t>número</a:t>
            </a:r>
            <a:r>
              <a:rPr lang="pt-BR"/>
              <a:t> 1° do mundo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atualmente com 22 anos, faturou </a:t>
            </a:r>
            <a:r>
              <a:rPr lang="pt-BR"/>
              <a:t>$58 milhões entre outubro de 2017 e outubro de 2018</a:t>
            </a:r>
            <a:r>
              <a:rPr lang="pt-B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Resultado de imagem para Martin Garrix"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950" y="250338"/>
            <a:ext cx="2061925" cy="309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 title="martin garrix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03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274800" y="2285400"/>
            <a:ext cx="86139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Boas Festas!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musica eletronica"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612" y="-556625"/>
            <a:ext cx="9179225" cy="594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 rot="-5400000">
            <a:off x="-1853750" y="2043425"/>
            <a:ext cx="4805100" cy="93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BENEFÍCIOS</a:t>
            </a:r>
            <a:endParaRPr b="1" sz="4800"/>
          </a:p>
        </p:txBody>
      </p:sp>
      <p:pic>
        <p:nvPicPr>
          <p:cNvPr descr="Resultado de imagem para beneficios da musica" id="65" name="Google Shape;65;p15"/>
          <p:cNvPicPr preferRelativeResize="0"/>
          <p:nvPr/>
        </p:nvPicPr>
        <p:blipFill rotWithShape="1">
          <a:blip r:embed="rId3">
            <a:alphaModFix/>
          </a:blip>
          <a:srcRect b="0" l="0" r="0" t="20961"/>
          <a:stretch/>
        </p:blipFill>
        <p:spPr>
          <a:xfrm>
            <a:off x="1013800" y="70450"/>
            <a:ext cx="8025525" cy="4759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 rot="-5400000">
            <a:off x="-1911125" y="2191700"/>
            <a:ext cx="48054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O QUE É?</a:t>
            </a:r>
            <a:endParaRPr b="1" sz="4800"/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1220625" y="1314525"/>
            <a:ext cx="757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música eletrônica é toda música criada, modificada com o uso de equipamentos e instrumentos eletrônicos, tais como: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Computadores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Softwares de composição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Sintetizadores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Gravadores digitais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Etc...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 rot="-5400000">
            <a:off x="-1097025" y="2042450"/>
            <a:ext cx="31452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História</a:t>
            </a:r>
            <a:endParaRPr b="1" sz="4800"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5509100" y="1194700"/>
            <a:ext cx="3474300" cy="29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Pierre Schaeffer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Francês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1948</a:t>
            </a:r>
            <a:endParaRPr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pt-BR" sz="18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Étude aux chemins de fer </a:t>
            </a:r>
            <a:endParaRPr sz="18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1949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programa de rádio (Musique Concrete)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Resultado de imagem para Pierre Schaeffer" id="78" name="Google Shape;78;p17"/>
          <p:cNvPicPr preferRelativeResize="0"/>
          <p:nvPr/>
        </p:nvPicPr>
        <p:blipFill rotWithShape="1">
          <a:blip r:embed="rId3">
            <a:alphaModFix/>
          </a:blip>
          <a:srcRect b="0" l="8306" r="10332" t="2789"/>
          <a:stretch/>
        </p:blipFill>
        <p:spPr>
          <a:xfrm>
            <a:off x="1012175" y="292775"/>
            <a:ext cx="4417776" cy="29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robert moog sintetizador"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50" y="204325"/>
            <a:ext cx="4043875" cy="26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>
            <p:ph type="title"/>
          </p:nvPr>
        </p:nvSpPr>
        <p:spPr>
          <a:xfrm rot="-5400000">
            <a:off x="-2092800" y="2191225"/>
            <a:ext cx="49887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800"/>
              <a:t>SINTETIZADOR </a:t>
            </a:r>
            <a:endParaRPr b="1" sz="4800"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692700" y="3195775"/>
            <a:ext cx="1964100" cy="12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</a:t>
            </a:r>
            <a:r>
              <a:rPr lang="pt-BR"/>
              <a:t>obert Moog (1964)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EUA </a:t>
            </a:r>
            <a:endParaRPr/>
          </a:p>
        </p:txBody>
      </p:sp>
      <p:pic>
        <p:nvPicPr>
          <p:cNvPr descr="Resultado de imagem para sintetizador buchla"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000" y="1839125"/>
            <a:ext cx="38100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apos_sintetizado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066" y="0"/>
            <a:ext cx="6858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evolução musica eletronica"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925" y="74888"/>
            <a:ext cx="7986574" cy="49937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type="title"/>
          </p:nvPr>
        </p:nvSpPr>
        <p:spPr>
          <a:xfrm rot="-5400000">
            <a:off x="-2118000" y="2192113"/>
            <a:ext cx="4995300" cy="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/>
              <a:t>ESTILOS</a:t>
            </a:r>
            <a:endParaRPr b="1"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 title="estilo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825" y="0"/>
            <a:ext cx="6816224" cy="5112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